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06DC-A6F0-49C7-9C7B-EC1E9C06ADAC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570C-5F96-4A4D-BAFA-3EFF842F2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Baton Rouge</a:t>
            </a:r>
          </a:p>
          <a:p>
            <a:r>
              <a:rPr lang="en-US" b="1" dirty="0"/>
              <a:t>Diesel to CNG Fleet Conversion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2276474"/>
            <a:ext cx="48482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26_114139_resized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44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26_120047_resized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88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709_122621_resized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08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014_0837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9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505_100755_resized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96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505_150632_resiz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87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507_102757_resiz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06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527_102152_resiz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88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527_104203_resized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61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09_121433_resiz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08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609_121533_resized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30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</Words>
  <Application>Microsoft Macintosh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Republic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Ray, Calvin</dc:creator>
  <cp:lastModifiedBy>LLEE</cp:lastModifiedBy>
  <cp:revision>5</cp:revision>
  <dcterms:created xsi:type="dcterms:W3CDTF">2014-10-14T19:22:14Z</dcterms:created>
  <dcterms:modified xsi:type="dcterms:W3CDTF">2014-10-17T15:44:05Z</dcterms:modified>
</cp:coreProperties>
</file>